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25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1DCC3-1054-D96B-7994-1A32FEB45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CDD398-2E14-B1DD-4387-E1C0B8956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0F922B-1BC3-F2E7-6693-58F86A1E0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70F174-3236-7666-DADF-5A0B7E65C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70EFAA-D89B-CA68-4E22-0E73BBB6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65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45530-4D11-850B-55AB-8F054A47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D74024-F7A9-A328-9363-12DD7F939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72AE32-3841-1726-6331-E0F6A0552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0CB4D2-F0AF-CBCF-B199-BC960FE5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B0F5F7-EB88-39CB-786B-A55EE6BD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6984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B311C3-0766-D681-7B3B-DEF2B69FA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2F9FD1-824E-4D20-E798-EF08F30C9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28420F-9F43-8376-EDB3-E693CFBA7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3A583E-1071-C090-E5D1-488E5A3A2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AE6937-8636-C1A7-2085-C585F0216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01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01E7C9-92E9-1972-4996-763D458CF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D5E3BB-6C8F-4A73-CF22-0948BC8E0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3C3EAF-B4D4-6159-946D-F6A6B1FB0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B10FFD-89D3-C28E-A6C1-0B68B0145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BE8C4E-3CCB-67AB-26A6-F91089708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BAF96-8D97-5931-9A80-4C3DFB2B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7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FDE43B-0F4E-324A-B787-2741DB8B2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BADF87-04FD-95DC-2B84-3E0434B31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7602DE-54C3-F5D3-5C1A-A6019D45D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B4BBEE6-225B-7396-48BB-AB3C003BFC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966BC6-AFF5-1D63-4B7A-15653EFD19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1DE049-441E-4AE6-298E-F7FA3B59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5766B4E-C17E-E801-BF8E-CF1DA9B5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1BF5A0B-BAD8-823E-34FF-825621109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372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0AB7D-76BC-C25F-A72C-8FA5AAE11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E7D9AB7-52E0-A148-038B-E620FAABD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64CC284-B80D-FE5C-ABA4-992F56E96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5D283A7-0FC3-4D76-577D-F5D8919CF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5451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EE8AB7D-A374-9557-7773-837DA34BC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9482143-A32C-2F5A-67D8-48921A8F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EF5602-F0BB-2F6A-8ABE-10EFF23D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228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4F2AC7-BD6A-3CD8-1326-A1F198D52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367F7C-65F9-D1F7-8F4F-28574FC1A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15B678-681E-3356-7DE3-D43B9E069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E69A08-E395-3650-6A8C-BC0D9CC56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8FBC2B-0935-B20E-5EB6-B5D51897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FB6C69-119F-99B4-2A17-6D0DE6C5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90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D72C3-DCB5-70B7-BA51-61B73A918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0877CF-6ED1-39D0-C2F1-60E9A3B250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37D7C8-7F9E-DA28-AE44-DF45F589A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24A3AE-F423-71AC-A6D3-6467C2935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1714CB-387B-DE38-0FDF-691B85CDA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A5B282-F820-4824-1C56-33B655E60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31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C48D4-A880-D02C-A811-CA36AB807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6C75192-E590-A273-8E9B-4E84789B9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FE046A-262F-01FF-BDC3-B978F9AEA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8E2CB3-B973-48EB-44E9-AEB7EFB09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7F3752-7C80-4768-4BA2-75467BF6E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0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E76282-E10B-2291-1F17-E71A5EE95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733025-9B11-AC70-58DE-2F5043756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0764BE-667F-6D7F-8F51-38890B431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FC396B-0B37-DAD0-E6BC-EABEEBBB3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17482D-DA6F-9CFD-EC0D-40F177CB6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34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93C9E2-7435-D579-A55C-F6F9DC8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5F6588-688D-18D7-7620-A7836C181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7D067F-BDBB-DCDB-45EB-6D0C2315E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14E22-6089-4D26-BA18-81832BF1CA3B}" type="datetimeFigureOut">
              <a:rPr lang="pt-BR" smtClean="0"/>
              <a:t>19/02/2024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555E88-DE01-EB93-52A3-923CB4F46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F9524-E0AF-A547-03AC-A6AA3AA16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CD77E-72CD-4C6D-BEFE-ECD399B77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192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F3DF4-BA62-5C1F-871D-CC3706A3D8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CC99DE-623F-F56E-83BF-3383E52A7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7A5B242-B3E9-3DC4-3A70-8967DB278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7DB9F07-5672-894C-C673-3F49AF616815}"/>
              </a:ext>
            </a:extLst>
          </p:cNvPr>
          <p:cNvSpPr txBox="1"/>
          <p:nvPr/>
        </p:nvSpPr>
        <p:spPr>
          <a:xfrm>
            <a:off x="365760" y="1485166"/>
            <a:ext cx="5660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Arial Black" panose="020B0A04020102020204" pitchFamily="34" charset="0"/>
              </a:rPr>
              <a:t>Título da palestra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721FD2F-B1FB-6755-63E3-1274B4A9F4BF}"/>
              </a:ext>
            </a:extLst>
          </p:cNvPr>
          <p:cNvSpPr txBox="1"/>
          <p:nvPr/>
        </p:nvSpPr>
        <p:spPr>
          <a:xfrm>
            <a:off x="365760" y="2647931"/>
            <a:ext cx="4319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Nome do palestrante</a:t>
            </a:r>
          </a:p>
          <a:p>
            <a:r>
              <a:rPr lang="pt-BR" sz="2800" dirty="0">
                <a:solidFill>
                  <a:schemeClr val="bg1"/>
                </a:solidFill>
              </a:rPr>
              <a:t>Instituição</a:t>
            </a:r>
          </a:p>
        </p:txBody>
      </p:sp>
    </p:spTree>
    <p:extLst>
      <p:ext uri="{BB962C8B-B14F-4D97-AF65-F5344CB8AC3E}">
        <p14:creationId xmlns:p14="http://schemas.microsoft.com/office/powerpoint/2010/main" val="24582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3FE8-7D33-EF75-DA62-477F22150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7DF2C-0408-24BC-1BB5-E36381C987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3C0A46-7B68-1B83-9428-1888B98370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FFC090F-DCD7-2FB6-2E60-5E1A7758F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3838C14-C145-A216-67F1-5BD61180B6A6}"/>
              </a:ext>
            </a:extLst>
          </p:cNvPr>
          <p:cNvSpPr txBox="1"/>
          <p:nvPr/>
        </p:nvSpPr>
        <p:spPr>
          <a:xfrm>
            <a:off x="1053736" y="1917134"/>
            <a:ext cx="72281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3E25"/>
                </a:solidFill>
              </a:rPr>
              <a:t>Escreva o seu texto aqui. Escreva o seu texto aqui. Escreva o seu texto aqui. Escreva o seu texto aqui. Escreva o seu texto aqui. Escreva o seu texto aqui. Escreva o seu texto aqui. Escreva o seu texto aqui. Escreva o seu texto aqui. Escreva o seu texto aqui. Escreva o seu texto aqui. Escreva o seu texto aqui. Escreva o seu texto aqui. </a:t>
            </a:r>
          </a:p>
        </p:txBody>
      </p:sp>
    </p:spTree>
    <p:extLst>
      <p:ext uri="{BB962C8B-B14F-4D97-AF65-F5344CB8AC3E}">
        <p14:creationId xmlns:p14="http://schemas.microsoft.com/office/powerpoint/2010/main" val="3521227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85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T-Gamer</dc:creator>
  <cp:lastModifiedBy>Tactiana Weigert</cp:lastModifiedBy>
  <cp:revision>2</cp:revision>
  <dcterms:created xsi:type="dcterms:W3CDTF">2024-02-14T19:33:56Z</dcterms:created>
  <dcterms:modified xsi:type="dcterms:W3CDTF">2024-02-19T13:35:40Z</dcterms:modified>
</cp:coreProperties>
</file>